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495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055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915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682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0118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90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12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4529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99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451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651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94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3835400" y="1155700"/>
            <a:ext cx="4508500" cy="4533900"/>
            <a:chOff x="3835400" y="1155700"/>
            <a:chExt cx="4508500" cy="4533900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5400" y="1155700"/>
              <a:ext cx="4508500" cy="4533900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4165600" y="4038600"/>
              <a:ext cx="1498600" cy="165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Elipse 5"/>
            <p:cNvSpPr/>
            <p:nvPr/>
          </p:nvSpPr>
          <p:spPr>
            <a:xfrm>
              <a:off x="4165600" y="4165600"/>
              <a:ext cx="1485900" cy="15240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" name="CuadroTexto 6"/>
            <p:cNvSpPr txBox="1"/>
            <p:nvPr/>
          </p:nvSpPr>
          <p:spPr>
            <a:xfrm>
              <a:off x="4292600" y="4714845"/>
              <a:ext cx="12573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 smtClean="0">
                  <a:solidFill>
                    <a:schemeClr val="bg1"/>
                  </a:solidFill>
                </a:rPr>
                <a:t>Ecological</a:t>
              </a:r>
              <a:endParaRPr lang="en-CA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7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/>
          <p:cNvGrpSpPr/>
          <p:nvPr/>
        </p:nvGrpSpPr>
        <p:grpSpPr>
          <a:xfrm>
            <a:off x="635000" y="1206500"/>
            <a:ext cx="10911840" cy="4431792"/>
            <a:chOff x="635000" y="1206500"/>
            <a:chExt cx="10911840" cy="4431792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00" y="1206500"/>
              <a:ext cx="10911840" cy="4431792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1219200" y="1968500"/>
              <a:ext cx="2489200" cy="1028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1232136"/>
              <a:ext cx="2489200" cy="2114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7489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635000" y="1206500"/>
            <a:ext cx="10911840" cy="4431792"/>
            <a:chOff x="635000" y="1206500"/>
            <a:chExt cx="10911840" cy="4431792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00" y="1206500"/>
              <a:ext cx="10911840" cy="4431792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1219200" y="1968500"/>
              <a:ext cx="2489200" cy="1028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1232136"/>
              <a:ext cx="2489200" cy="2114378"/>
            </a:xfrm>
            <a:prstGeom prst="rect">
              <a:avLst/>
            </a:prstGeom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59300" y="3606800"/>
              <a:ext cx="1840045" cy="1942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9238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</Words>
  <Application>Microsoft Macintosh PowerPoint</Application>
  <PresentationFormat>Panorámica</PresentationFormat>
  <Paragraphs>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Juliano Palacios Abrantes</dc:creator>
  <cp:lastModifiedBy>Juliano Palacios Abrantes</cp:lastModifiedBy>
  <cp:revision>3</cp:revision>
  <dcterms:created xsi:type="dcterms:W3CDTF">2017-03-20T19:34:09Z</dcterms:created>
  <dcterms:modified xsi:type="dcterms:W3CDTF">2017-03-21T04:17:39Z</dcterms:modified>
</cp:coreProperties>
</file>

<file path=docProps/thumbnail.jpeg>
</file>